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74" r:id="rId15"/>
    <p:sldId id="269" r:id="rId16"/>
    <p:sldId id="270" r:id="rId17"/>
    <p:sldId id="271" r:id="rId18"/>
    <p:sldId id="272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66" autoAdjust="0"/>
    <p:restoredTop sz="94660"/>
  </p:normalViewPr>
  <p:slideViewPr>
    <p:cSldViewPr>
      <p:cViewPr varScale="1">
        <p:scale>
          <a:sx n="81" d="100"/>
          <a:sy n="81" d="100"/>
        </p:scale>
        <p:origin x="-10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D48A3A-3037-4A86-9941-271A15227E40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8C5BA4-BE6E-4988-BDCF-771D43F15F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0369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8C5BA4-BE6E-4988-BDCF-771D43F15F15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98FB-D55B-4158-BCAB-68541F4D303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D75E2-796F-4D3E-BFFB-79E6C8CDF6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98FB-D55B-4158-BCAB-68541F4D303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D75E2-796F-4D3E-BFFB-79E6C8CDF6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98FB-D55B-4158-BCAB-68541F4D303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D75E2-796F-4D3E-BFFB-79E6C8CDF6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98FB-D55B-4158-BCAB-68541F4D303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D75E2-796F-4D3E-BFFB-79E6C8CDF6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98FB-D55B-4158-BCAB-68541F4D303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D75E2-796F-4D3E-BFFB-79E6C8CDF6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98FB-D55B-4158-BCAB-68541F4D303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D75E2-796F-4D3E-BFFB-79E6C8CDF6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98FB-D55B-4158-BCAB-68541F4D303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D75E2-796F-4D3E-BFFB-79E6C8CDF6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98FB-D55B-4158-BCAB-68541F4D303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D75E2-796F-4D3E-BFFB-79E6C8CDF6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98FB-D55B-4158-BCAB-68541F4D303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D75E2-796F-4D3E-BFFB-79E6C8CDF6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98FB-D55B-4158-BCAB-68541F4D303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D75E2-796F-4D3E-BFFB-79E6C8CDF6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98FB-D55B-4158-BCAB-68541F4D303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D75E2-796F-4D3E-BFFB-79E6C8CDF6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A98FB-D55B-4158-BCAB-68541F4D303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ED75E2-796F-4D3E-BFFB-79E6C8CDF6B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pedsovet.su/_ld/455/5193234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500042"/>
            <a:ext cx="7772400" cy="2286017"/>
          </a:xfrm>
        </p:spPr>
        <p:txBody>
          <a:bodyPr>
            <a:normAutofit fontScale="90000"/>
          </a:bodyPr>
          <a:lstStyle/>
          <a:p>
            <a:pPr>
              <a:lnSpc>
                <a:spcPct val="200000"/>
              </a:lnSpc>
            </a:pP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> </a:t>
            </a:r>
            <a:r>
              <a:rPr lang="ru-RU" sz="2000" b="1" dirty="0" smtClean="0">
                <a:solidFill>
                  <a:srgbClr val="C00000"/>
                </a:solidFill>
              </a:rPr>
              <a:t>Занятие в подготовительной группе.</a:t>
            </a:r>
            <a:r>
              <a:rPr lang="ru-RU" sz="2000" dirty="0">
                <a:solidFill>
                  <a:srgbClr val="C00000"/>
                </a:solidFill>
              </a:rPr>
              <a:t/>
            </a:r>
            <a:br>
              <a:rPr lang="ru-RU" sz="2000" dirty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Тема</a:t>
            </a:r>
            <a:r>
              <a:rPr lang="ru-RU" b="1" dirty="0">
                <a:solidFill>
                  <a:srgbClr val="C00000"/>
                </a:solidFill>
              </a:rPr>
              <a:t>: «День Победы».</a:t>
            </a:r>
            <a:br>
              <a:rPr lang="ru-RU" b="1" dirty="0">
                <a:solidFill>
                  <a:srgbClr val="C00000"/>
                </a:solidFill>
              </a:rPr>
            </a:b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486680" cy="1752600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Работу выполнила:</a:t>
            </a:r>
          </a:p>
          <a:p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Воспитатель </a:t>
            </a:r>
          </a:p>
          <a:p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МДОАУ </a:t>
            </a: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детский сад№ 22</a:t>
            </a:r>
          </a:p>
          <a:p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</a:t>
            </a: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г. Лабинск</a:t>
            </a:r>
          </a:p>
          <a:p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</a:t>
            </a:r>
            <a:r>
              <a:rPr lang="ru-RU" sz="1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Меретукова</a:t>
            </a: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Анна Олеговна</a:t>
            </a:r>
            <a:endParaRPr lang="ru-RU" sz="1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E:\22c02097e4438bd2f2f3fe4a6a3ab0e1_Generi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714620"/>
            <a:ext cx="4071966" cy="3357586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E:\Печать\5953239_x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12776"/>
            <a:ext cx="8640960" cy="5184576"/>
          </a:xfrm>
          <a:prstGeom prst="rect">
            <a:avLst/>
          </a:prstGeom>
          <a:noFill/>
          <a:ln w="57150">
            <a:solidFill>
              <a:schemeClr val="tx2">
                <a:lumMod val="75000"/>
              </a:schemeClr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От бомбежек прятались в окопах.</a:t>
            </a:r>
            <a:endParaRPr lang="ru-RU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E:\Печать\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84784"/>
            <a:ext cx="8568952" cy="5112568"/>
          </a:xfrm>
          <a:prstGeom prst="rect">
            <a:avLst/>
          </a:prstGeom>
          <a:noFill/>
          <a:ln w="57150">
            <a:solidFill>
              <a:schemeClr val="tx2">
                <a:lumMod val="75000"/>
              </a:schemeClr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Мальчишки и девчонки становились за станки на заводах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1071569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ЛАВРИНЕНКО ДМИТРИЙ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1266" name="Picture 2" descr="E:\110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1214422"/>
            <a:ext cx="5000660" cy="5072098"/>
          </a:xfrm>
          <a:prstGeom prst="rect">
            <a:avLst/>
          </a:prstGeom>
          <a:noFill/>
          <a:ln w="57150">
            <a:solidFill>
              <a:schemeClr val="tx2">
                <a:lumMod val="75000"/>
              </a:schemeClr>
            </a:solidFill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E:\55512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640960" cy="6264696"/>
          </a:xfrm>
          <a:prstGeom prst="rect">
            <a:avLst/>
          </a:prstGeom>
          <a:noFill/>
          <a:ln w="57150">
            <a:solidFill>
              <a:schemeClr val="tx2">
                <a:lumMod val="75000"/>
              </a:schemeClr>
            </a:solidFill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E:\Russland-brennender-russischer-Panzer-K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43000" y="-1"/>
            <a:ext cx="11430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E:\112697317_large_1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556791"/>
            <a:ext cx="8640959" cy="5040561"/>
          </a:xfrm>
          <a:prstGeom prst="rect">
            <a:avLst/>
          </a:prstGeom>
          <a:noFill/>
          <a:ln w="57150">
            <a:solidFill>
              <a:schemeClr val="tx2">
                <a:lumMod val="75000"/>
              </a:schemeClr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Первый парад на Красной площади 9 мая  1945 года 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E:\7880988138_732fc6445a_b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84784"/>
            <a:ext cx="8496944" cy="5112568"/>
          </a:xfrm>
          <a:prstGeom prst="rect">
            <a:avLst/>
          </a:prstGeom>
          <a:noFill/>
          <a:ln w="57150">
            <a:solidFill>
              <a:schemeClr val="tx2">
                <a:lumMod val="75000"/>
              </a:schemeClr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Могила Неизвестному солдату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E:\z7nwweEwOD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268760"/>
            <a:ext cx="6215106" cy="4946322"/>
          </a:xfrm>
          <a:prstGeom prst="rect">
            <a:avLst/>
          </a:prstGeom>
          <a:noFill/>
          <a:ln w="57150">
            <a:solidFill>
              <a:schemeClr val="tx2">
                <a:lumMod val="75000"/>
              </a:schemeClr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Памятник павшим в Великой Отечественной войне в г. Лабинске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E:\Печать\wereldreis-1024x10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428580"/>
            <a:ext cx="4975580" cy="6429420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Мир -  Это Земля,</a:t>
            </a:r>
          </a:p>
          <a:p>
            <a:r>
              <a:rPr lang="ru-RU" sz="2800" dirty="0" smtClean="0">
                <a:solidFill>
                  <a:srgbClr val="7030A0"/>
                </a:solidFill>
              </a:rPr>
              <a:t>Мир – это люди,</a:t>
            </a:r>
          </a:p>
          <a:p>
            <a:r>
              <a:rPr lang="ru-RU" sz="2800" dirty="0" smtClean="0">
                <a:solidFill>
                  <a:srgbClr val="7030A0"/>
                </a:solidFill>
              </a:rPr>
              <a:t>Мир – это дети,</a:t>
            </a:r>
          </a:p>
          <a:p>
            <a:r>
              <a:rPr lang="ru-RU" sz="2800" dirty="0" smtClean="0">
                <a:solidFill>
                  <a:srgbClr val="7030A0"/>
                </a:solidFill>
              </a:rPr>
              <a:t>Мир  -  это  спокойная и радостная жизнь.</a:t>
            </a:r>
          </a:p>
          <a:p>
            <a:r>
              <a:rPr lang="ru-RU" sz="2800" dirty="0" smtClean="0">
                <a:solidFill>
                  <a:srgbClr val="7030A0"/>
                </a:solidFill>
              </a:rPr>
              <a:t>Нет войны – нет горя и слез.</a:t>
            </a:r>
          </a:p>
          <a:p>
            <a:r>
              <a:rPr lang="ru-RU" sz="2800" dirty="0" smtClean="0">
                <a:solidFill>
                  <a:srgbClr val="7030A0"/>
                </a:solidFill>
              </a:rPr>
              <a:t>Мир нужен всем.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E:\Печать\1-Dove-of-Pea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352928" cy="6264696"/>
          </a:xfrm>
          <a:prstGeom prst="rect">
            <a:avLst/>
          </a:prstGeom>
          <a:noFill/>
          <a:ln w="57150">
            <a:solidFill>
              <a:schemeClr val="tx2">
                <a:lumMod val="75000"/>
              </a:schemeClr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>
                <a:solidFill>
                  <a:schemeClr val="accent2">
                    <a:lumMod val="50000"/>
                  </a:schemeClr>
                </a:solidFill>
              </a:rPr>
              <a:t>Голубь мира</a:t>
            </a:r>
            <a:endParaRPr lang="ru-RU" sz="8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347864" y="0"/>
            <a:ext cx="579613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В небе  праздничный салют,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 Фейерверки там и тут!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 Поздравляет вся страна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Славных ветеранов!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А цветущая страна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Дарит нам тюльпаны,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Дарит белую сирень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Что за славный майский день</a:t>
            </a:r>
            <a:r>
              <a:rPr lang="en-US" sz="2000" dirty="0" smtClean="0">
                <a:solidFill>
                  <a:srgbClr val="FF0000"/>
                </a:solidFill>
              </a:rPr>
              <a:t>?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Печать\b9d240477e07dba5c89f716dd819d204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5577" r="5577"/>
          <a:stretch>
            <a:fillRect/>
          </a:stretch>
        </p:blipFill>
        <p:spPr bwMode="auto">
          <a:xfrm>
            <a:off x="1187624" y="0"/>
            <a:ext cx="6710536" cy="5157192"/>
          </a:xfrm>
          <a:prstGeom prst="rect">
            <a:avLst/>
          </a:prstGeom>
          <a:noFill/>
          <a:ln w="76200"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91680" y="5445224"/>
            <a:ext cx="5486400" cy="804862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22 Июня 1941 года</a:t>
            </a:r>
            <a:r>
              <a:rPr lang="en-US" sz="2000" dirty="0" smtClean="0">
                <a:solidFill>
                  <a:srgbClr val="FF0000"/>
                </a:solidFill>
              </a:rPr>
              <a:t>,</a:t>
            </a:r>
            <a:r>
              <a:rPr lang="ru-RU" sz="2000" dirty="0" smtClean="0">
                <a:solidFill>
                  <a:srgbClr val="FF0000"/>
                </a:solidFill>
              </a:rPr>
              <a:t> на рассвете, внезапно не объявляя нам войны нарушив мирный договор подлый враг нанес удар по нашей стране.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70C0"/>
                </a:solidFill>
              </a:rPr>
              <a:t>Враг наступал стремительно, падали бомбы, горела земля, в руины превращались города и села</a:t>
            </a:r>
            <a:r>
              <a:rPr lang="en-US" sz="2000" dirty="0" smtClean="0">
                <a:solidFill>
                  <a:srgbClr val="0070C0"/>
                </a:solidFill>
              </a:rPr>
              <a:t>.</a:t>
            </a:r>
            <a:endParaRPr lang="ru-RU" sz="2000" dirty="0">
              <a:solidFill>
                <a:srgbClr val="0070C0"/>
              </a:solidFill>
            </a:endParaRPr>
          </a:p>
        </p:txBody>
      </p:sp>
      <p:pic>
        <p:nvPicPr>
          <p:cNvPr id="3074" name="Picture 2" descr="E:\bitva-za-britaniju-15-31-990x65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130599" y="1600200"/>
            <a:ext cx="6882801" cy="4525963"/>
          </a:xfrm>
          <a:prstGeom prst="rect">
            <a:avLst/>
          </a:prstGeom>
          <a:noFill/>
          <a:ln w="57150">
            <a:solidFill>
              <a:schemeClr val="tx2">
                <a:lumMod val="75000"/>
              </a:schemeClr>
            </a:solidFill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788432_html_6610a8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285728"/>
            <a:ext cx="7143800" cy="5929354"/>
          </a:xfrm>
          <a:prstGeom prst="rect">
            <a:avLst/>
          </a:prstGeom>
          <a:noFill/>
          <a:ln w="57150">
            <a:solidFill>
              <a:schemeClr val="tx2">
                <a:lumMod val="75000"/>
              </a:schemeClr>
            </a:solidFill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extremely_young_soldiers_from_around_the_world_640_high_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556792"/>
            <a:ext cx="7200800" cy="5301208"/>
          </a:xfrm>
          <a:prstGeom prst="rect">
            <a:avLst/>
          </a:prstGeom>
          <a:noFill/>
          <a:ln w="57150">
            <a:solidFill>
              <a:schemeClr val="tx2">
                <a:lumMod val="75000"/>
              </a:schemeClr>
            </a:solidFill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На защиту своей Родины встал весь народ от мала до велика</a:t>
            </a:r>
            <a:r>
              <a:rPr lang="en-US" sz="2000" dirty="0" smtClean="0"/>
              <a:t>.</a:t>
            </a:r>
            <a:endParaRPr lang="ru-RU" sz="20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86932149_i8_148321_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340768"/>
            <a:ext cx="8640960" cy="5256584"/>
          </a:xfrm>
          <a:prstGeom prst="rect">
            <a:avLst/>
          </a:prstGeom>
          <a:noFill/>
          <a:ln w="57150">
            <a:solidFill>
              <a:schemeClr val="tx2">
                <a:lumMod val="75000"/>
              </a:schemeClr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</a:rPr>
              <a:t>На войну шли добровольцы: мужчины , женщины , подростки</a:t>
            </a:r>
            <a:r>
              <a:rPr lang="en-US" sz="2000" dirty="0" smtClean="0"/>
              <a:t>.</a:t>
            </a:r>
            <a:endParaRPr lang="ru-RU" sz="2000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18899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84784"/>
            <a:ext cx="8640960" cy="5112568"/>
          </a:xfrm>
          <a:prstGeom prst="rect">
            <a:avLst/>
          </a:prstGeom>
          <a:noFill/>
          <a:ln w="57150">
            <a:solidFill>
              <a:schemeClr val="tx2">
                <a:lumMod val="75000"/>
              </a:schemeClr>
            </a:solidFill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Герои гибли в жестоком бою, но защищали свою Отчизну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:\6113_s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8568952" cy="5184576"/>
          </a:xfrm>
          <a:prstGeom prst="rect">
            <a:avLst/>
          </a:prstGeom>
          <a:noFill/>
          <a:ln w="57150">
            <a:solidFill>
              <a:schemeClr val="tx2">
                <a:lumMod val="75000"/>
              </a:schemeClr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Дети теряли своих родителей, оставаясь сиротами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215</Words>
  <Application>Microsoft Office PowerPoint</Application>
  <PresentationFormat>Экран (4:3)</PresentationFormat>
  <Paragraphs>34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   Занятие в подготовительной группе. Тема: «День Победы». </vt:lpstr>
      <vt:lpstr>Презентация PowerPoint</vt:lpstr>
      <vt:lpstr>Презентация PowerPoint</vt:lpstr>
      <vt:lpstr>Враг наступал стремительно, падали бомбы, горела земля, в руины превращались города и села.</vt:lpstr>
      <vt:lpstr>Презентация PowerPoint</vt:lpstr>
      <vt:lpstr>На защиту своей Родины встал весь народ от мала до велика.</vt:lpstr>
      <vt:lpstr>На войну шли добровольцы: мужчины , женщины , подростки.</vt:lpstr>
      <vt:lpstr>Герои гибли в жестоком бою, но защищали свою Отчизну.</vt:lpstr>
      <vt:lpstr>Дети теряли своих родителей, оставаясь сиротами.</vt:lpstr>
      <vt:lpstr>От бомбежек прятались в окопах.</vt:lpstr>
      <vt:lpstr>Мальчишки и девчонки становились за станки на заводах.</vt:lpstr>
      <vt:lpstr>ЛАВРИНЕНКО ДМИТРИЙ</vt:lpstr>
      <vt:lpstr>Презентация PowerPoint</vt:lpstr>
      <vt:lpstr>Презентация PowerPoint</vt:lpstr>
      <vt:lpstr>Первый парад на Красной площади 9 мая  1945 года </vt:lpstr>
      <vt:lpstr>Могила Неизвестному солдату.</vt:lpstr>
      <vt:lpstr>Памятник павшим в Великой Отечественной войне в г. Лабинске</vt:lpstr>
      <vt:lpstr>Презентация PowerPoint</vt:lpstr>
      <vt:lpstr>Голубь мира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Занятие в подготовительной группе. Тема: «День Победы». </dc:title>
  <dc:creator>ws15</dc:creator>
  <cp:lastModifiedBy>7887</cp:lastModifiedBy>
  <cp:revision>16</cp:revision>
  <dcterms:created xsi:type="dcterms:W3CDTF">2015-03-29T15:44:14Z</dcterms:created>
  <dcterms:modified xsi:type="dcterms:W3CDTF">2015-03-30T10:54:03Z</dcterms:modified>
</cp:coreProperties>
</file>